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CC0099"/>
    <a:srgbClr val="FFFF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F75014-DD73-4B71-882A-1F13B76C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2EB27F3-73D0-4057-8D65-A8691FD9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8FEA789-EBC7-4355-9428-8BACB936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65A6CC2-B8D8-4147-B5E2-7AF373C6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48F220B-3441-44FF-B31A-7FB8F97A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19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25C99B-9753-470E-AE0E-63B87073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ABCAB6A-F115-4D0B-878A-A1918E86C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96D336-7D70-4AF7-9784-50D80D6B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60B1667-E719-43C2-A3B0-4994F2DF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2ABC992-DF93-403B-8173-5B68F416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707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6C644B0-DE32-4CDE-AD50-0AD7BB7D5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153EDAF-B196-41F6-82E4-CA7BFB90C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EB09E7-23A0-4BEC-A0A1-308C599F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E14B30F-B265-4AB0-8B3A-3270EF2C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E7EC79E-BAA8-4456-9556-ACCB2A20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5777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D27370-461A-4CC3-957A-8D8565D1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DF30B2C-93BA-4C48-8BAB-DA154E659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3F72239-5416-4116-9F27-63E6C870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95D3A6B-6C31-4838-B661-A9A19DDE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017F73D-331E-4FBF-88FC-02096AAD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68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F7AF10-6AC4-4C6E-A436-9D444D7E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3207147-488E-48B7-9F9E-1CFDAE289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762863B-E0B9-45A1-8BFB-F55FC003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4809471-91DE-44C1-B35F-A086A767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243DE0C-BE2C-4C23-9C48-6A9E5C3D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411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BDA7E6-6686-42CB-8D5D-08F5750E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B75FF94-A4B3-4512-A2FC-F252C44AF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89E09DC-C843-4104-862A-A89D1BF7A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E8DE01B-43F2-47D8-9FF5-F687FCD5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429CA8D-8C09-4139-B19F-BD849E2B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5953C91-D342-499F-81D9-72FE4973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211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7D2E24-11CA-4BA4-878C-56D48D77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4880CE1-0B4A-4B1B-9397-59841813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341BF14-66FB-4CB8-B0DA-0A84B878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D278F0A-68EF-48CE-B910-A8CE53EA3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CD6C6B6D-B478-4C8D-B9A2-3ED57FECB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45FA5F8-029F-43D1-A88B-94DE9444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CDF4252D-71D1-4DB7-BACA-B2D42B08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8192784-CE0F-44A1-9E0F-ED940F24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19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00B78A-0E66-4071-AF9C-88AD27A9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8B8B4C7E-3D43-44B3-9727-865E3D88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499562F-436C-4F9D-9D42-D4A77E3D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CE753CB-0799-4536-9A75-2ED40A57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86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4C77058-F934-49E6-8173-A8AC46E9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99C07E7-1D86-4A5F-85B6-23900C38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01883E7-CA2F-4899-84E2-E085CDDA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064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0015C3-84CC-47E8-90D5-6C383389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2D3F4AE-3215-43AB-85BE-F5BFE2FD4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FC7AF77-F0F9-497B-AE2A-E1C119138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9852EF3-D46D-46B5-B6C8-4BD55CAC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B23C45C-E773-41F9-9D46-945A6408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F33B74C-8C20-4097-B68A-57FF117A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619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6EAF40-4505-419A-A723-A6A00C83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F49095E1-8D31-4B23-8EF9-5100EEE93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F269076-380C-4EBD-A768-7C6DE5BC5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326A5AF-1052-41EF-873A-7025EA57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4FC66A1-3C5D-4D54-A26F-FF9ACC7D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07A94-FC33-4390-BA55-35683BCC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853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5660503-A50D-4778-9E01-05386E3B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2836A31-68E2-4513-A079-37A869CB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1CCF68C-FA0C-43EE-B480-6F8A6A3B5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212C-D661-4046-9DC6-740F15A14423}" type="datetimeFigureOut">
              <a:rPr lang="hr-HR" smtClean="0"/>
              <a:pPr/>
              <a:t>28.3.2022.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14A42DF-FE3C-49F1-849E-667B60607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437BB6D-3F0F-4144-A127-C55631096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2ACC-F938-48D9-ACA3-765F6FC3B32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923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bookwidgets.com/play/P0_ei33H-iQAF8UxrvAAAA/DCDYPDT/di8-l14-que" TargetMode="External"/><Relationship Id="rId3" Type="http://schemas.microsoft.com/office/2007/relationships/hdphoto" Target="../media/hdphoto1.wdp"/><Relationship Id="rId7" Type="http://schemas.openxmlformats.org/officeDocument/2006/relationships/hyperlink" Target="https://wordwall.net/play/15140/337/642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hyperlink" Target="https://wordwall.net/play/15141/987/820" TargetMode="External"/><Relationship Id="rId5" Type="http://schemas.openxmlformats.org/officeDocument/2006/relationships/hyperlink" Target="https://www.e-sfera.hr/dodatni-digitalni-sadrzaji/1598a1fc-cfe0-42f7-9f8f-9b5cf2ce536d/" TargetMode="External"/><Relationship Id="rId15" Type="http://schemas.openxmlformats.org/officeDocument/2006/relationships/hyperlink" Target="https://www.bookwidgets.com/play/2BFdkL0g-iQAFl0LAfAAAA/GCF59GU/di8-l14-can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ordwall.net/play/15140/846/167" TargetMode="Externa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413467-6F90-4C88-9544-077314748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BB1E644-7190-40F2-A118-8419D70E7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1782CAF-E494-4CF1-8478-DE4121958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E15B99F-7C7B-499E-AB39-ECA910AC2E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AAF2261-2BB5-475D-8746-A373D8BCF83F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14</a:t>
            </a:r>
          </a:p>
          <a:p>
            <a:r>
              <a:rPr lang="hr-HR" sz="4800" dirty="0">
                <a:solidFill>
                  <a:srgbClr val="FF33CC"/>
                </a:solidFill>
              </a:rPr>
              <a:t>Q for a </a:t>
            </a:r>
            <a:r>
              <a:rPr lang="hr-HR" sz="4800" dirty="0" err="1">
                <a:solidFill>
                  <a:srgbClr val="FF33CC"/>
                </a:solidFill>
              </a:rPr>
              <a:t>question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B4D39C4-244C-4A91-9479-1ED5555894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41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413467-6F90-4C88-9544-077314748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BB1E644-7190-40F2-A118-8419D70E7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1782CAF-E494-4CF1-8478-DE4121958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A96107C-3028-437B-95B4-26C8A0D9E1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550" y="-20781"/>
            <a:ext cx="5510080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A334224-A2E2-441A-8411-5A0089915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205" y="-6927"/>
            <a:ext cx="5510080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2EC2600E-99C4-4A21-B120-EF09EF520363}"/>
              </a:ext>
            </a:extLst>
          </p:cNvPr>
          <p:cNvSpPr txBox="1"/>
          <p:nvPr/>
        </p:nvSpPr>
        <p:spPr>
          <a:xfrm>
            <a:off x="855773" y="371428"/>
            <a:ext cx="10478865" cy="1111202"/>
          </a:xfrm>
          <a:prstGeom prst="rect">
            <a:avLst/>
          </a:prstGeom>
          <a:solidFill>
            <a:srgbClr val="99CCFF"/>
          </a:solidFill>
          <a:ln w="38100">
            <a:solidFill>
              <a:srgbClr val="0000FF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Start with the brochures/posters/quizzes/essays or presentations about Croatia </a:t>
            </a:r>
            <a:r>
              <a:rPr lang="hr-HR" dirty="0" err="1"/>
              <a:t>you</a:t>
            </a:r>
            <a:r>
              <a:rPr lang="en-US" dirty="0"/>
              <a:t> prepared for homework. </a:t>
            </a:r>
            <a:endParaRPr lang="hr-HR" dirty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Have a display/play the quizzes/read </a:t>
            </a:r>
            <a:r>
              <a:rPr lang="hr-HR" dirty="0" err="1"/>
              <a:t>your</a:t>
            </a:r>
            <a:r>
              <a:rPr lang="en-US" dirty="0"/>
              <a:t> essays or give presentations.</a:t>
            </a:r>
            <a:endParaRPr lang="hr-HR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58E9A6A-CCAD-4675-B625-2633C7AAAB0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6381" y="1677964"/>
            <a:ext cx="4314825" cy="19526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21EAA64-6AD4-4387-8863-60B29F663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364" y="3971925"/>
            <a:ext cx="3286125" cy="2886075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AA62170-27EF-45D8-94AC-B90189D76C4A}"/>
              </a:ext>
            </a:extLst>
          </p:cNvPr>
          <p:cNvSpPr txBox="1"/>
          <p:nvPr/>
        </p:nvSpPr>
        <p:spPr>
          <a:xfrm>
            <a:off x="6095205" y="1767567"/>
            <a:ext cx="1356845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 err="1"/>
              <a:t>stereotypes</a:t>
            </a:r>
            <a:endParaRPr lang="hr-HR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0AA6C0C8-0E9A-477C-B021-42A07AB052C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6031" y="1819925"/>
            <a:ext cx="3616579" cy="260999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46C55B4-E5D5-42C1-A72B-C7E23C1A307A}"/>
              </a:ext>
            </a:extLst>
          </p:cNvPr>
          <p:cNvSpPr txBox="1"/>
          <p:nvPr/>
        </p:nvSpPr>
        <p:spPr>
          <a:xfrm>
            <a:off x="4212099" y="2356073"/>
            <a:ext cx="7653869" cy="880369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 </a:t>
            </a:r>
            <a:r>
              <a:rPr lang="en-US" dirty="0"/>
              <a:t>a set idea that people have about what someone or something is like, especially an idea that is wrong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53F8978-5054-4C97-BED6-27A7A812F33A}"/>
              </a:ext>
            </a:extLst>
          </p:cNvPr>
          <p:cNvSpPr txBox="1"/>
          <p:nvPr/>
        </p:nvSpPr>
        <p:spPr>
          <a:xfrm>
            <a:off x="4286200" y="3609293"/>
            <a:ext cx="6269350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H</a:t>
            </a:r>
            <a:r>
              <a:rPr lang="en-US" dirty="0"/>
              <a:t>ow </a:t>
            </a:r>
            <a:r>
              <a:rPr lang="hr-HR" dirty="0"/>
              <a:t>do </a:t>
            </a:r>
            <a:r>
              <a:rPr lang="hr-HR" dirty="0" err="1"/>
              <a:t>you</a:t>
            </a:r>
            <a:r>
              <a:rPr lang="en-US" dirty="0"/>
              <a:t> see Americans and how would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en-US" dirty="0"/>
              <a:t>describe them</a:t>
            </a:r>
            <a:r>
              <a:rPr lang="hr-HR" dirty="0"/>
              <a:t>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DA6DCE1C-1573-491F-B4C3-4973E6E42A99}"/>
              </a:ext>
            </a:extLst>
          </p:cNvPr>
          <p:cNvSpPr txBox="1"/>
          <p:nvPr/>
        </p:nvSpPr>
        <p:spPr>
          <a:xfrm>
            <a:off x="4278005" y="4271596"/>
            <a:ext cx="6570507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W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hr-HR" dirty="0"/>
              <a:t>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en-US" dirty="0"/>
              <a:t>think so</a:t>
            </a:r>
            <a:r>
              <a:rPr lang="hr-HR" dirty="0"/>
              <a:t>? W</a:t>
            </a:r>
            <a:r>
              <a:rPr lang="en-US" dirty="0"/>
              <a:t>hat influences the way </a:t>
            </a:r>
            <a:r>
              <a:rPr lang="hr-HR" dirty="0" err="1"/>
              <a:t>you</a:t>
            </a:r>
            <a:r>
              <a:rPr lang="en-US" dirty="0"/>
              <a:t> see Americans</a:t>
            </a:r>
            <a:r>
              <a:rPr lang="hr-HR" dirty="0"/>
              <a:t>?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CFC6106D-13EB-4C3D-A85A-B6BDF85C0D6A}"/>
              </a:ext>
            </a:extLst>
          </p:cNvPr>
          <p:cNvSpPr txBox="1"/>
          <p:nvPr/>
        </p:nvSpPr>
        <p:spPr>
          <a:xfrm>
            <a:off x="343914" y="5180036"/>
            <a:ext cx="11502581" cy="880369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V</a:t>
            </a:r>
            <a:r>
              <a:rPr lang="en-US" dirty="0" err="1"/>
              <a:t>ery</a:t>
            </a:r>
            <a:r>
              <a:rPr lang="en-US" dirty="0"/>
              <a:t> often we form an image of something or somebody as a result of media influence and that needn’t be true. To get rid of stereotypes, we need to learn about something/somebody.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974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413467-6F90-4C88-9544-077314748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BB1E644-7190-40F2-A118-8419D70E7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1782CAF-E494-4CF1-8478-DE4121958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B1F1D5D-C6A8-47B3-874B-C9E4F5033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623" y="-13854"/>
            <a:ext cx="11033207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BAA141F-7335-4409-8ACF-575496656C5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94" y="-13854"/>
            <a:ext cx="3162300" cy="24669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65E420B-BB77-4C76-ACD4-2216A1737A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5811"/>
          <a:stretch/>
        </p:blipFill>
        <p:spPr>
          <a:xfrm>
            <a:off x="7299794" y="3948913"/>
            <a:ext cx="4905375" cy="2897794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2BAEBAF3-CBEF-4E8F-9B5D-BD35B070E35B}"/>
              </a:ext>
            </a:extLst>
          </p:cNvPr>
          <p:cNvSpPr txBox="1"/>
          <p:nvPr/>
        </p:nvSpPr>
        <p:spPr>
          <a:xfrm>
            <a:off x="509170" y="1238393"/>
            <a:ext cx="5332838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H</a:t>
            </a:r>
            <a:r>
              <a:rPr lang="en-US" dirty="0"/>
              <a:t>ow would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en-US" dirty="0"/>
              <a:t>describe Croats/people from Croatia</a:t>
            </a:r>
            <a:r>
              <a:rPr lang="hr-HR" dirty="0"/>
              <a:t>?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55DD8C8-F9FC-4DCA-A1BD-2C5772A5EB2E}"/>
              </a:ext>
            </a:extLst>
          </p:cNvPr>
          <p:cNvSpPr txBox="1"/>
          <p:nvPr/>
        </p:nvSpPr>
        <p:spPr>
          <a:xfrm>
            <a:off x="6597741" y="1219633"/>
            <a:ext cx="3728336" cy="464871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H</a:t>
            </a:r>
            <a:r>
              <a:rPr lang="en-US" dirty="0"/>
              <a:t>ow </a:t>
            </a:r>
            <a:r>
              <a:rPr lang="hr-HR" dirty="0"/>
              <a:t>do </a:t>
            </a:r>
            <a:r>
              <a:rPr lang="hr-HR" dirty="0" err="1"/>
              <a:t>you</a:t>
            </a:r>
            <a:r>
              <a:rPr lang="en-US" dirty="0"/>
              <a:t> think foreigners see us</a:t>
            </a:r>
            <a:r>
              <a:rPr lang="hr-HR" dirty="0"/>
              <a:t>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6A79285-25C8-4347-BE3F-8F8D925CC874}"/>
              </a:ext>
            </a:extLst>
          </p:cNvPr>
          <p:cNvSpPr txBox="1"/>
          <p:nvPr/>
        </p:nvSpPr>
        <p:spPr>
          <a:xfrm>
            <a:off x="7198393" y="2023100"/>
            <a:ext cx="2631194" cy="3168266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8313747-D6A0-4668-B4C6-E64E198596DA}"/>
              </a:ext>
            </a:extLst>
          </p:cNvPr>
          <p:cNvSpPr txBox="1"/>
          <p:nvPr/>
        </p:nvSpPr>
        <p:spPr>
          <a:xfrm>
            <a:off x="1836948" y="1971868"/>
            <a:ext cx="2631194" cy="3168266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71F0112-B95B-427D-8432-DD12B36FDA28}"/>
              </a:ext>
            </a:extLst>
          </p:cNvPr>
          <p:cNvSpPr txBox="1"/>
          <p:nvPr/>
        </p:nvSpPr>
        <p:spPr>
          <a:xfrm>
            <a:off x="3008034" y="5818537"/>
            <a:ext cx="6701691" cy="46487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hr-HR" dirty="0"/>
              <a:t>I</a:t>
            </a:r>
            <a:r>
              <a:rPr lang="en-US" dirty="0"/>
              <a:t>t’s important to be tolerant and open, and not to </a:t>
            </a:r>
            <a:r>
              <a:rPr lang="en-US" dirty="0" err="1"/>
              <a:t>generalise</a:t>
            </a:r>
            <a:r>
              <a:rPr lang="en-US" dirty="0"/>
              <a:t> things.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188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413467-6F90-4C88-9544-077314748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BB1E644-7190-40F2-A118-8419D70E7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1782CAF-E494-4CF1-8478-DE4121958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AD0C9CF-A741-4E08-8532-94A9E69366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644" y="436208"/>
            <a:ext cx="5663356" cy="181872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hlinkClick r:id="rId5"/>
            <a:extLst>
              <a:ext uri="{FF2B5EF4-FFF2-40B4-BE49-F238E27FC236}">
                <a16:creationId xmlns:a16="http://schemas.microsoft.com/office/drawing/2014/main" xmlns="" id="{F01CF836-900E-48A4-BB5F-253FE75FB8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721" y="2887695"/>
            <a:ext cx="3498885" cy="2686798"/>
          </a:xfrm>
          <a:prstGeom prst="rect">
            <a:avLst/>
          </a:prstGeom>
        </p:spPr>
      </p:pic>
      <p:pic>
        <p:nvPicPr>
          <p:cNvPr id="10" name="Slika 9">
            <a:hlinkClick r:id="rId7"/>
            <a:extLst>
              <a:ext uri="{FF2B5EF4-FFF2-40B4-BE49-F238E27FC236}">
                <a16:creationId xmlns:a16="http://schemas.microsoft.com/office/drawing/2014/main" xmlns="" id="{D7D34374-FF55-40D1-A66A-F1355BBE36C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53690" y="3578166"/>
            <a:ext cx="2529809" cy="863111"/>
          </a:xfrm>
          <a:prstGeom prst="rect">
            <a:avLst/>
          </a:prstGeom>
        </p:spPr>
      </p:pic>
      <p:pic>
        <p:nvPicPr>
          <p:cNvPr id="11" name="Slika 10">
            <a:hlinkClick r:id="rId9"/>
            <a:extLst>
              <a:ext uri="{FF2B5EF4-FFF2-40B4-BE49-F238E27FC236}">
                <a16:creationId xmlns:a16="http://schemas.microsoft.com/office/drawing/2014/main" xmlns="" id="{C600217C-E4A7-4919-8809-AF497D88BFD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53688" y="4661864"/>
            <a:ext cx="2529809" cy="820897"/>
          </a:xfrm>
          <a:prstGeom prst="rect">
            <a:avLst/>
          </a:prstGeom>
        </p:spPr>
      </p:pic>
      <p:pic>
        <p:nvPicPr>
          <p:cNvPr id="12" name="Slika 11">
            <a:hlinkClick r:id="rId11"/>
            <a:extLst>
              <a:ext uri="{FF2B5EF4-FFF2-40B4-BE49-F238E27FC236}">
                <a16:creationId xmlns:a16="http://schemas.microsoft.com/office/drawing/2014/main" xmlns="" id="{DEAC648B-22D1-4221-A42E-72F1309B927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53688" y="5669813"/>
            <a:ext cx="2529809" cy="837967"/>
          </a:xfrm>
          <a:prstGeom prst="rect">
            <a:avLst/>
          </a:prstGeom>
        </p:spPr>
      </p:pic>
      <p:pic>
        <p:nvPicPr>
          <p:cNvPr id="13" name="Slika 12">
            <a:hlinkClick r:id="rId13"/>
            <a:extLst>
              <a:ext uri="{FF2B5EF4-FFF2-40B4-BE49-F238E27FC236}">
                <a16:creationId xmlns:a16="http://schemas.microsoft.com/office/drawing/2014/main" xmlns="" id="{BABED39A-F2F5-44AB-B82D-5FA3CF8CA70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19647" y="4661864"/>
            <a:ext cx="2999631" cy="754874"/>
          </a:xfrm>
          <a:prstGeom prst="rect">
            <a:avLst/>
          </a:prstGeom>
        </p:spPr>
      </p:pic>
      <p:pic>
        <p:nvPicPr>
          <p:cNvPr id="14" name="Slika 13">
            <a:hlinkClick r:id="rId15"/>
            <a:extLst>
              <a:ext uri="{FF2B5EF4-FFF2-40B4-BE49-F238E27FC236}">
                <a16:creationId xmlns:a16="http://schemas.microsoft.com/office/drawing/2014/main" xmlns="" id="{7AEA2918-03C8-4BDE-B298-A7C24F13C4AE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04930" y="5645879"/>
            <a:ext cx="3014348" cy="8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7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413467-6F90-4C88-9544-077314748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BB1E644-7190-40F2-A118-8419D70E7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1782CAF-E494-4CF1-8478-DE4121958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F3ADF7A-9D5A-4B4B-BEA0-43D9B3FE73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480"/>
          <a:stretch/>
        </p:blipFill>
        <p:spPr>
          <a:xfrm>
            <a:off x="2823099" y="1046925"/>
            <a:ext cx="7133496" cy="570938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A89F5DE-06A5-4E6B-8343-518058BAE91E}"/>
              </a:ext>
            </a:extLst>
          </p:cNvPr>
          <p:cNvSpPr txBox="1"/>
          <p:nvPr/>
        </p:nvSpPr>
        <p:spPr>
          <a:xfrm>
            <a:off x="8314823" y="2841123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offensive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53D29A9-AABA-4890-B160-A7D7C74CA49B}"/>
              </a:ext>
            </a:extLst>
          </p:cNvPr>
          <p:cNvSpPr txBox="1"/>
          <p:nvPr/>
        </p:nvSpPr>
        <p:spPr>
          <a:xfrm>
            <a:off x="4719939" y="3147758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enormous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18F359D-3EC8-4179-AAD4-3A554D336023}"/>
              </a:ext>
            </a:extLst>
          </p:cNvPr>
          <p:cNvSpPr txBox="1"/>
          <p:nvPr/>
        </p:nvSpPr>
        <p:spPr>
          <a:xfrm>
            <a:off x="5058197" y="3700949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costline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72EA0CE6-A545-4DD4-BEAA-E39DA127680E}"/>
              </a:ext>
            </a:extLst>
          </p:cNvPr>
          <p:cNvSpPr txBox="1"/>
          <p:nvPr/>
        </p:nvSpPr>
        <p:spPr>
          <a:xfrm>
            <a:off x="4484703" y="4310097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multicultural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62BC58A-7616-4B1E-862D-8BA40AC65A7A}"/>
              </a:ext>
            </a:extLst>
          </p:cNvPr>
          <p:cNvSpPr txBox="1"/>
          <p:nvPr/>
        </p:nvSpPr>
        <p:spPr>
          <a:xfrm>
            <a:off x="7583010" y="4608336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minorities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D258689-9067-4C3B-8E68-B40B672BB317}"/>
              </a:ext>
            </a:extLst>
          </p:cNvPr>
          <p:cNvSpPr txBox="1"/>
          <p:nvPr/>
        </p:nvSpPr>
        <p:spPr>
          <a:xfrm>
            <a:off x="5541145" y="5146298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attractions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C2971490-343D-40C7-8D98-69118C640684}"/>
              </a:ext>
            </a:extLst>
          </p:cNvPr>
          <p:cNvSpPr txBox="1"/>
          <p:nvPr/>
        </p:nvSpPr>
        <p:spPr>
          <a:xfrm>
            <a:off x="6094930" y="5668498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population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4FD8509-946D-4F03-8A75-6651BAE498C4}"/>
              </a:ext>
            </a:extLst>
          </p:cNvPr>
          <p:cNvSpPr txBox="1"/>
          <p:nvPr/>
        </p:nvSpPr>
        <p:spPr>
          <a:xfrm>
            <a:off x="6245442" y="5976513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national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D47E8E1-FB58-4AD9-A98E-98D314FAE95D}"/>
              </a:ext>
            </a:extLst>
          </p:cNvPr>
          <p:cNvSpPr txBox="1"/>
          <p:nvPr/>
        </p:nvSpPr>
        <p:spPr>
          <a:xfrm>
            <a:off x="6038859" y="6284528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official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3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84A3C7-B11C-4A4F-9FE1-F67716BB0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5E375D-2740-4B1C-8BF2-6E7D0D16F9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2E73F4-A346-459F-8148-70BF514E1E5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26f38477-cd9e-4a74-ae07-d74695e5afee"/>
    <ds:schemaRef ds:uri="bc5181c4-fcd9-45fa-ba56-972b2cdced3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163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sustava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6</cp:revision>
  <dcterms:created xsi:type="dcterms:W3CDTF">2022-03-28T00:42:51Z</dcterms:created>
  <dcterms:modified xsi:type="dcterms:W3CDTF">2022-03-28T13:47:27Z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